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8"/>
  </p:notesMasterIdLst>
  <p:handoutMasterIdLst>
    <p:handoutMasterId r:id="rId19"/>
  </p:handoutMasterIdLst>
  <p:sldIdLst>
    <p:sldId id="256" r:id="rId5"/>
    <p:sldId id="292" r:id="rId6"/>
    <p:sldId id="266" r:id="rId7"/>
    <p:sldId id="295" r:id="rId8"/>
    <p:sldId id="293" r:id="rId9"/>
    <p:sldId id="283" r:id="rId10"/>
    <p:sldId id="264" r:id="rId11"/>
    <p:sldId id="289" r:id="rId12"/>
    <p:sldId id="287" r:id="rId13"/>
    <p:sldId id="268" r:id="rId14"/>
    <p:sldId id="296" r:id="rId15"/>
    <p:sldId id="285" r:id="rId16"/>
    <p:sldId id="29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5388" autoAdjust="0"/>
  </p:normalViewPr>
  <p:slideViewPr>
    <p:cSldViewPr snapToGrid="0" showGuides="1">
      <p:cViewPr varScale="1">
        <p:scale>
          <a:sx n="65" d="100"/>
          <a:sy n="65" d="100"/>
        </p:scale>
        <p:origin x="936" y="78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5/30/2025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5/30/2025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19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05124"/>
            <a:ext cx="11272649" cy="1062716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7201" y="2234979"/>
            <a:ext cx="11272648" cy="396960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71548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644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0" r:id="rId21"/>
    <p:sldLayoutId id="2147483821" r:id="rId22"/>
    <p:sldLayoutId id="2147483822" r:id="rId2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presentation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4C1675C6-9CE1-3D87-365F-B3DB1F59C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7" name="Table Placeholder 3">
            <a:extLst>
              <a:ext uri="{FF2B5EF4-FFF2-40B4-BE49-F238E27FC236}">
                <a16:creationId xmlns:a16="http://schemas.microsoft.com/office/drawing/2014/main" id="{8A222178-BDA0-1F26-F788-4610ADCDC64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484645028"/>
              </p:ext>
            </p:extLst>
          </p:nvPr>
        </p:nvGraphicFramePr>
        <p:xfrm>
          <a:off x="4237038" y="2236788"/>
          <a:ext cx="7493924" cy="39696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3481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966082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8088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873481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87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and takeaways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2219-E3DF-929F-48CC-5C470A21A177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D7F0B11-5AF3-1D12-4201-C1E09DF7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EF0D1DE7-CAB7-B879-750A-7167B6155FF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08368100"/>
              </p:ext>
            </p:extLst>
          </p:nvPr>
        </p:nvGraphicFramePr>
        <p:xfrm>
          <a:off x="457200" y="2235200"/>
          <a:ext cx="11301156" cy="396960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002874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64770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Topic one</a:t>
            </a:r>
          </a:p>
          <a:p>
            <a:r>
              <a:rPr lang="en-US" dirty="0"/>
              <a:t>Topic two</a:t>
            </a:r>
          </a:p>
          <a:p>
            <a:r>
              <a:rPr lang="en-US" dirty="0"/>
              <a:t>Topic three</a:t>
            </a:r>
          </a:p>
          <a:p>
            <a:r>
              <a:rPr lang="en-US" dirty="0"/>
              <a:t>Topic four</a:t>
            </a:r>
          </a:p>
          <a:p>
            <a:r>
              <a:rPr lang="en-US" dirty="0"/>
              <a:t>Topic five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Overcoming nervousness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Confidence-building strategies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Engaging </a:t>
            </a:r>
            <a:br>
              <a:rPr lang="en-US" dirty="0"/>
            </a:br>
            <a:r>
              <a:rPr lang="en-US" dirty="0"/>
              <a:t>the audience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 anchor="t"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r>
              <a:rPr lang="en-US" dirty="0"/>
              <a:t>Pitch variation</a:t>
            </a:r>
          </a:p>
          <a:p>
            <a:r>
              <a:rPr lang="en-US" dirty="0"/>
              <a:t>Tone inflection</a:t>
            </a:r>
          </a:p>
          <a:p>
            <a:r>
              <a:rPr lang="en-US" dirty="0"/>
              <a:t>Volume control</a:t>
            </a:r>
          </a:p>
          <a:p>
            <a:endParaRPr lang="en-US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</a:t>
            </a:r>
            <a:br>
              <a:rPr lang="en-US" dirty="0"/>
            </a:br>
            <a:r>
              <a:rPr lang="en-US" dirty="0"/>
              <a:t>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Speaking impact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Your ability to communicate effectively will leave a lasting impact on your audience</a:t>
            </a:r>
          </a:p>
          <a:p>
            <a:r>
              <a:rPr lang="en-US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{905EA462-B677-431D-A7E3-6D57BAF8FE26}TF44327b14-72fa-4a42-8e82-8afcf10927fa0252c079_win32-8c6983ddd9fe</Template>
  <TotalTime>1</TotalTime>
  <Words>420</Words>
  <Application>Microsoft Office PowerPoint</Application>
  <PresentationFormat>Widescreen</PresentationFormat>
  <Paragraphs>123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Wingdings 2</vt:lpstr>
      <vt:lpstr>DividendVTI</vt:lpstr>
      <vt:lpstr>Basic presentation</vt:lpstr>
      <vt:lpstr>Agenda </vt:lpstr>
      <vt:lpstr>The Power of Communication</vt:lpstr>
      <vt:lpstr>Overcoming nervousness</vt:lpstr>
      <vt:lpstr>Engaging  the audience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and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Gaudencia Otara</dc:creator>
  <cp:lastModifiedBy>Gaudencia Otara</cp:lastModifiedBy>
  <cp:revision>1</cp:revision>
  <dcterms:created xsi:type="dcterms:W3CDTF">2025-05-30T17:00:31Z</dcterms:created>
  <dcterms:modified xsi:type="dcterms:W3CDTF">2025-05-30T17:01:50Z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